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02B49B9-B2A5-4BAC-9A68-505B7A8EA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27A681-C81F-45C7-BABB-2751EC7CCF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C568ABD-C184-4081-8A8A-68298CFC98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AE0EA9A-3941-455A-AC8E-3757B6E0AF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B5C5-6709-4115-95D2-0CFB0A85A1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8251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B315C-1159-4494-BB51-A9C829BFB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0415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AF53A-CDFD-4650-AFBC-77AEA7A5C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A7A0D7-C1F0-479B-B7CA-13EEA7E1C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B70133-EE32-4FC0-9349-336455C2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138B9D-7D8C-4565-83CE-7376F72B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49C44B-8C6B-47B2-9FE4-31981B92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23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C82D8A-CBD9-4ADF-B8C1-77631813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002DFF-34E7-4D18-81F9-1E782F39D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8E4AB7-B1A6-4364-8521-D8D7E6B9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F20C31-D143-433A-B408-F3A1435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5EBE4E-CC20-4E18-BFC7-34F294DE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80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0149E1B-969F-4558-ADC8-CA506C16C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3DF3538-D746-4F57-8DE1-82A922F64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4557CB-317D-47F1-ABC2-7D6116C0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14BEF9-CB70-480E-82D7-7994E9DB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E2197A-FAF6-462B-BD5D-4F478ED4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64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F2A882-AD59-4A86-9493-6A4D727C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E9F857-8DE4-470E-8BBB-6C8C51BD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CE3147-ACE0-4CCC-AF86-80295793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F8BB9E-7084-443A-9A50-97BB183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7EAB22-CD21-4CD7-86E6-B8464332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91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548E3-0E6E-4D98-BB77-D1FE10AF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55DB90-5192-4AE2-AD95-29CB4BF3C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5E076-9F6E-49B7-B23E-3A75E893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401922-093A-4D50-A20B-9C721D7B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8D833-B9EF-4447-9B82-3B874A4B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43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CA519-C0D5-4E77-8B80-6EF418D6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BDE856-21B5-4423-AF4F-D73725298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67EB94-5D8E-4B0A-B016-EA5D1B3E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0DE189-CF5F-480A-AD93-38AE9A88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1A994F-C423-41DE-A7D2-A0650F77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25F42C-B31C-42B2-92D5-94B7E9D0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37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81252-D8F7-409A-88D4-832F6852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32A6CC-3243-495E-8610-8A410AD7F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EC5972-EAFA-44F5-9B4C-6133446D6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643B5C-C0D4-4704-804A-64349F49F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C3C9CC5-9D88-457F-A686-6EC27C81C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647DA53-70E8-4B32-87E2-696CAE87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B8B3CE1-D6A1-487D-A7CE-F9F84B0A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12A396-5FA3-4966-9C22-1EF6A4C2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61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2D073D-C705-4872-AD7E-AB9D504B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A9CA1B-331D-4E3E-93EA-3FD0142E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3EE781F-CF9B-49E9-B2E8-1A208C58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F09F73-54FE-488A-95EF-8837478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8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BF865FF-649D-4269-B811-27A63A8A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429B848-5A60-4E15-A3D8-F06F989D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720F38-50A3-4BBF-9FF9-DF7A1B9A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06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A1DB3-670B-4420-B9CD-AB5D3718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15CE5-A99B-4696-8A27-3E797959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DB9D12-0A7B-4003-8E9B-CB30E8C99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BA70D4-3636-46C6-A2B8-46E2892D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59187C-93B1-48E8-B97F-7FD747C5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3D4A85-29B2-4C19-B0E6-85D10FDE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41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97DA1-1498-42F5-8E54-0A8C7B20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AB43771-13C9-4990-90F3-2A396C2D5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80EB89-602C-4F97-B4EF-F6D67E6A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C0F76A-CB2E-4425-9FCE-4BCD30C8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2E939C-1798-4EA3-9B16-23E0C3B8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58CBA6-2C7D-4775-996C-28C6BA53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4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5003F00-5F54-49B2-ABDC-EBB99E95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04B762-2ED5-4F79-8E45-7DA3261FC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766615-A03C-4CA6-B0C0-5A2A50B8C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7831EA-FCB0-44E9-B3EC-B4A46332F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1710B4-F561-4DE4-9AAD-A0CD01418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73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9144000" cy="368449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pl-PL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Narzędzia internetowe i ich zastosowanie </a:t>
            </a:r>
            <a:br>
              <a:rPr lang="pl-PL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 działalności związkowej</a:t>
            </a:r>
            <a:br>
              <a:rPr lang="pl-PL" sz="3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pl-PL" sz="19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pl-PL" sz="19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pl-PL" sz="19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601200F-3B15-45CD-BBCC-804D4E4ABFEC}"/>
              </a:ext>
            </a:extLst>
          </p:cNvPr>
          <p:cNvSpPr txBox="1"/>
          <p:nvPr/>
        </p:nvSpPr>
        <p:spPr>
          <a:xfrm>
            <a:off x="8458292" y="5746176"/>
            <a:ext cx="220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Katarzyna Jażdżewska</a:t>
            </a:r>
          </a:p>
        </p:txBody>
      </p:sp>
    </p:spTree>
    <p:extLst>
      <p:ext uri="{BB962C8B-B14F-4D97-AF65-F5344CB8AC3E}">
        <p14:creationId xmlns:p14="http://schemas.microsoft.com/office/powerpoint/2010/main" val="36946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3963276-0349-4CE2-83BD-CBD51A0D1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272" y="1755503"/>
            <a:ext cx="8681456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7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198733A-3D9C-4986-B64B-B08AF46F9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20" y="2088777"/>
            <a:ext cx="9726128" cy="28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71B50BA-0EB6-45EE-B274-76B0F353D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751" y="1499449"/>
            <a:ext cx="6852498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1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7C496F3-8EB2-47EA-A8BF-D8159606B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160" y="1197670"/>
            <a:ext cx="7937680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15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DE1F04B-F7C3-4A69-A4D3-44776D3F8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546" y="1209863"/>
            <a:ext cx="7888908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0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C48C900-46DB-451F-B679-77D7307EE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452" y="1909156"/>
            <a:ext cx="9600896" cy="30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6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AD9CF88-EE8C-4FAA-8BE4-A1F37D885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1" y="980922"/>
            <a:ext cx="2207158" cy="5734533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9FC8692D-DA31-4047-8F53-B70BF6A37930}"/>
              </a:ext>
            </a:extLst>
          </p:cNvPr>
          <p:cNvSpPr/>
          <p:nvPr/>
        </p:nvSpPr>
        <p:spPr>
          <a:xfrm>
            <a:off x="1430450" y="1551989"/>
            <a:ext cx="6790185" cy="398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Discord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bezpłatna aplikacja, która powstała dla graczy celu ułatwienia organizacji wspólnych rozgrywek oraz utrzymywania stałego kontaktu wśród tej społeczności.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Różne możliwości: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wysyłanie wiadomości głosowych, wideo oraz tekstowych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tworzenie spotkań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tworzenie kanałów tematycznych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można pobrać wersję na komputer lub mobilną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trzeba założyć konto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aby znaleźć znajomych trzeba znać ich nazwę użytkownika i cztery cyfry po # np. #9448</a:t>
            </a:r>
          </a:p>
        </p:txBody>
      </p:sp>
    </p:spTree>
    <p:extLst>
      <p:ext uri="{BB962C8B-B14F-4D97-AF65-F5344CB8AC3E}">
        <p14:creationId xmlns:p14="http://schemas.microsoft.com/office/powerpoint/2010/main" val="3639647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F0A86A6-6355-449C-A489-CE3D8281A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442" y="1313504"/>
            <a:ext cx="7523116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3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450" y="1676400"/>
            <a:ext cx="9144000" cy="3299012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pl-PL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Platformy do spotkań międzynarodowych (z możliwością tłumaczenia symultanicznego) w przestrzeni wirtualnej:</a:t>
            </a:r>
            <a:br>
              <a:rPr lang="pl-PL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pl-PL" sz="1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7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Zoom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Interactio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Interprefy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Kudo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Voiceboxer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Speakus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Verspeak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6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0518"/>
            <a:ext cx="9144000" cy="3191435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pl-PL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Platformy do spotkań (bez możliwości tłumaczenia symultanicznego) w przestrzeni wirtualnej: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Clickmeeting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MS </a:t>
            </a:r>
            <a:r>
              <a:rPr lang="pl-PL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Teams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Google Meeting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Skype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Discord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5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35200"/>
            <a:ext cx="9144000" cy="2740212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pl-PL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Narzędzia do szybkiej komunikacji:</a:t>
            </a:r>
            <a:br>
              <a:rPr lang="pl-PL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pl-PL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telefon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email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WhatsApp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Messenger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Hangouts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Discord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450" y="2106706"/>
            <a:ext cx="9144000" cy="270150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pl-PL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Urządzenia do komunikacji:</a:t>
            </a:r>
            <a:br>
              <a:rPr lang="pl-PL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pl-PL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Telefon 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komputer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kamera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słuchawki</a:t>
            </a:r>
            <a:b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mikrofon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2980"/>
            <a:ext cx="4948518" cy="3891984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br>
              <a:rPr lang="pl-PL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pl-PL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pl-PL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pl-PL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Różne możliwości:</a:t>
            </a:r>
            <a:br>
              <a:rPr lang="pl-PL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 </a:t>
            </a: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spotkania z tłumaczeniem </a:t>
            </a:r>
            <a:b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symultanicznym do 7 języków</a:t>
            </a:r>
            <a:b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 nagrywanie spotkań </a:t>
            </a:r>
            <a:b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(na komputer lub do chmury)</a:t>
            </a:r>
            <a:b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 podział na pokoje</a:t>
            </a:r>
            <a:b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(ale bez tłumaczenia)</a:t>
            </a:r>
            <a:b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 przeprowadzania ankiet w </a:t>
            </a:r>
            <a:b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trakcie spotkań</a:t>
            </a:r>
            <a:b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 czat</a:t>
            </a:r>
            <a:b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 reakcje uczestników</a:t>
            </a:r>
            <a:b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 dzielenie się ekranem</a:t>
            </a:r>
            <a:b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l-PL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 uczestnicy dostają link do spotkania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DB192E2-5E1B-4B03-8F77-31D67E622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983" y="1762980"/>
            <a:ext cx="4635398" cy="389198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7791B35-77F6-46B0-844F-3FED147A2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215" y="144753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6E0AD4B-4EF9-427A-8FC3-BCB9447D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727" y="977255"/>
            <a:ext cx="8285182" cy="482845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6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2F717C2-D932-4452-8CA5-3E73C92C4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051" y="1618331"/>
            <a:ext cx="8961897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5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9C4E8C8-C6BA-492E-BF6D-7E563085E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442" y="1310456"/>
            <a:ext cx="7523116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364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394</Words>
  <Application>Microsoft Office PowerPoint</Application>
  <PresentationFormat>Panoramiczny</PresentationFormat>
  <Paragraphs>50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Motyw pakietu Office</vt:lpstr>
      <vt:lpstr>Narzędzia internetowe i ich zastosowanie  w działalności związkowej    </vt:lpstr>
      <vt:lpstr>Platformy do spotkań międzynarodowych (z możliwością tłumaczenia symultanicznego) w przestrzeni wirtualnej:   Zoom  Interactio  Interprefy  Kudo  Voiceboxer  Speakus  Verspeak</vt:lpstr>
      <vt:lpstr>Platformy do spotkań (bez możliwości tłumaczenia symultanicznego) w przestrzeni wirtualnej:    Clickmeeting  MS Teams  Google Meeting  Skype  Discord</vt:lpstr>
      <vt:lpstr>Narzędzia do szybkiej komunikacji:   telefon  email  WhatsApp  Messenger  Hangouts  Discord</vt:lpstr>
      <vt:lpstr>Urządzenia do komunikacji:   Telefon   komputer  kamera  słuchawki  mikrofon</vt:lpstr>
      <vt:lpstr>    Różne możliwości: - spotkania z tłumaczeniem  symultanicznym do 7 języków - nagrywanie spotkań  (na komputer lub do chmury) - podział na pokoje (ale bez tłumaczenia) - przeprowadzania ankiet w  trakcie spotkań - czat - reakcje uczestników - dzielenie się ekranem - uczestnicy dostają link do spotkania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Jażdżewski</dc:creator>
  <cp:lastModifiedBy>Igor Dorawa</cp:lastModifiedBy>
  <cp:revision>8</cp:revision>
  <cp:lastPrinted>2023-01-18T08:56:00Z</cp:lastPrinted>
  <dcterms:created xsi:type="dcterms:W3CDTF">2022-11-30T07:00:57Z</dcterms:created>
  <dcterms:modified xsi:type="dcterms:W3CDTF">2023-01-18T09:16:58Z</dcterms:modified>
</cp:coreProperties>
</file>